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8" r:id="rId3"/>
    <p:sldId id="309" r:id="rId4"/>
    <p:sldId id="310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165" autoAdjust="0"/>
  </p:normalViewPr>
  <p:slideViewPr>
    <p:cSldViewPr snapToGrid="0">
      <p:cViewPr varScale="1">
        <p:scale>
          <a:sx n="80" d="100"/>
          <a:sy n="80" d="100"/>
        </p:scale>
        <p:origin x="739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Smith" userId="c60d34cb-8819-4ab5-a33b-bc232f83f82f" providerId="ADAL" clId="{DD731CC8-4286-4D33-B11A-8B7FF7A99402}"/>
    <pc:docChg chg="custSel addSld delSld modSld">
      <pc:chgData name="Brian Smith" userId="c60d34cb-8819-4ab5-a33b-bc232f83f82f" providerId="ADAL" clId="{DD731CC8-4286-4D33-B11A-8B7FF7A99402}" dt="2025-12-24T17:02:38.151" v="810" actId="20577"/>
      <pc:docMkLst>
        <pc:docMk/>
      </pc:docMkLst>
      <pc:sldChg chg="modSp mod">
        <pc:chgData name="Brian Smith" userId="c60d34cb-8819-4ab5-a33b-bc232f83f82f" providerId="ADAL" clId="{DD731CC8-4286-4D33-B11A-8B7FF7A99402}" dt="2025-12-03T15:29:56.314" v="19" actId="20577"/>
        <pc:sldMkLst>
          <pc:docMk/>
          <pc:sldMk cId="1085272626" sldId="256"/>
        </pc:sldMkLst>
        <pc:spChg chg="mod">
          <ac:chgData name="Brian Smith" userId="c60d34cb-8819-4ab5-a33b-bc232f83f82f" providerId="ADAL" clId="{DD731CC8-4286-4D33-B11A-8B7FF7A99402}" dt="2025-12-03T15:29:56.314" v="19" actId="20577"/>
          <ac:spMkLst>
            <pc:docMk/>
            <pc:sldMk cId="1085272626" sldId="256"/>
            <ac:spMk id="2" creationId="{00000000-0000-0000-0000-000000000000}"/>
          </ac:spMkLst>
        </pc:spChg>
      </pc:sldChg>
      <pc:sldChg chg="modSp mod">
        <pc:chgData name="Brian Smith" userId="c60d34cb-8819-4ab5-a33b-bc232f83f82f" providerId="ADAL" clId="{DD731CC8-4286-4D33-B11A-8B7FF7A99402}" dt="2025-12-03T15:53:49.088" v="266" actId="20577"/>
        <pc:sldMkLst>
          <pc:docMk/>
          <pc:sldMk cId="302493614" sldId="308"/>
        </pc:sldMkLst>
        <pc:spChg chg="mod">
          <ac:chgData name="Brian Smith" userId="c60d34cb-8819-4ab5-a33b-bc232f83f82f" providerId="ADAL" clId="{DD731CC8-4286-4D33-B11A-8B7FF7A99402}" dt="2025-12-03T15:53:49.088" v="266" actId="20577"/>
          <ac:spMkLst>
            <pc:docMk/>
            <pc:sldMk cId="302493614" sldId="308"/>
            <ac:spMk id="3" creationId="{711A6D91-1B31-121D-A3A7-D8F215A89D37}"/>
          </ac:spMkLst>
        </pc:spChg>
      </pc:sldChg>
      <pc:sldChg chg="modSp mod">
        <pc:chgData name="Brian Smith" userId="c60d34cb-8819-4ab5-a33b-bc232f83f82f" providerId="ADAL" clId="{DD731CC8-4286-4D33-B11A-8B7FF7A99402}" dt="2025-12-24T17:02:38.151" v="810" actId="20577"/>
        <pc:sldMkLst>
          <pc:docMk/>
          <pc:sldMk cId="712181681" sldId="309"/>
        </pc:sldMkLst>
        <pc:spChg chg="mod">
          <ac:chgData name="Brian Smith" userId="c60d34cb-8819-4ab5-a33b-bc232f83f82f" providerId="ADAL" clId="{DD731CC8-4286-4D33-B11A-8B7FF7A99402}" dt="2025-12-03T15:54:01.324" v="287" actId="20577"/>
          <ac:spMkLst>
            <pc:docMk/>
            <pc:sldMk cId="712181681" sldId="309"/>
            <ac:spMk id="2" creationId="{1AB206B0-EA03-CCC6-5D72-EEFC3E0603ED}"/>
          </ac:spMkLst>
        </pc:spChg>
        <pc:spChg chg="mod">
          <ac:chgData name="Brian Smith" userId="c60d34cb-8819-4ab5-a33b-bc232f83f82f" providerId="ADAL" clId="{DD731CC8-4286-4D33-B11A-8B7FF7A99402}" dt="2025-12-24T17:02:38.151" v="810" actId="20577"/>
          <ac:spMkLst>
            <pc:docMk/>
            <pc:sldMk cId="712181681" sldId="309"/>
            <ac:spMk id="3" creationId="{E519E9BE-6DB2-DAF0-CD5C-D490C2B666F4}"/>
          </ac:spMkLst>
        </pc:spChg>
      </pc:sldChg>
      <pc:sldChg chg="modSp add mod">
        <pc:chgData name="Brian Smith" userId="c60d34cb-8819-4ab5-a33b-bc232f83f82f" providerId="ADAL" clId="{DD731CC8-4286-4D33-B11A-8B7FF7A99402}" dt="2025-12-03T16:02:14.467" v="784" actId="1035"/>
        <pc:sldMkLst>
          <pc:docMk/>
          <pc:sldMk cId="2132297189" sldId="310"/>
        </pc:sldMkLst>
        <pc:spChg chg="mod">
          <ac:chgData name="Brian Smith" userId="c60d34cb-8819-4ab5-a33b-bc232f83f82f" providerId="ADAL" clId="{DD731CC8-4286-4D33-B11A-8B7FF7A99402}" dt="2025-12-03T15:55:28.023" v="430" actId="20577"/>
          <ac:spMkLst>
            <pc:docMk/>
            <pc:sldMk cId="2132297189" sldId="310"/>
            <ac:spMk id="2" creationId="{285182FA-225A-5191-11DC-1C057684AC8B}"/>
          </ac:spMkLst>
        </pc:spChg>
        <pc:spChg chg="mod">
          <ac:chgData name="Brian Smith" userId="c60d34cb-8819-4ab5-a33b-bc232f83f82f" providerId="ADAL" clId="{DD731CC8-4286-4D33-B11A-8B7FF7A99402}" dt="2025-12-03T16:02:14.467" v="784" actId="1035"/>
          <ac:spMkLst>
            <pc:docMk/>
            <pc:sldMk cId="2132297189" sldId="310"/>
            <ac:spMk id="3" creationId="{1BDDECDA-201F-AC43-0C1A-88CCC8DBC17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4B43F-FD43-4C9B-970D-5DCB2EE1443E}" type="datetimeFigureOut">
              <a:rPr lang="en-CA" smtClean="0"/>
              <a:t>2025-12-24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E51F6-DA07-4D55-8D0A-35BE8EFD7FC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2E51F6-DA07-4D55-8D0A-35BE8EFD7FCA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6039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8968"/>
            <a:ext cx="9144000" cy="217277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888259"/>
            <a:ext cx="9144000" cy="1806146"/>
          </a:xfrm>
        </p:spPr>
        <p:txBody>
          <a:bodyPr/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Presented to:</a:t>
            </a:r>
          </a:p>
          <a:p>
            <a:r>
              <a:rPr lang="en-US" dirty="0"/>
              <a:t>Presented by:</a:t>
            </a:r>
          </a:p>
          <a:p>
            <a:r>
              <a:rPr lang="en-US" dirty="0"/>
              <a:t>Date: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702" y="275818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076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7658"/>
            <a:ext cx="10515600" cy="122997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3463"/>
            <a:ext cx="10515600" cy="3817294"/>
          </a:xfrm>
        </p:spPr>
        <p:txBody>
          <a:bodyPr/>
          <a:lstStyle>
            <a:lvl2pPr>
              <a:defRPr>
                <a:solidFill>
                  <a:srgbClr val="CC006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75092" y="6356350"/>
            <a:ext cx="578708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406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315352"/>
            <a:ext cx="10515600" cy="827516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27932"/>
            <a:ext cx="10515600" cy="3643354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5048" y="6356350"/>
            <a:ext cx="718751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826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17642"/>
            <a:ext cx="10515600" cy="96161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42140" y="6356350"/>
            <a:ext cx="611659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598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59421"/>
            <a:ext cx="10515600" cy="89526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33601"/>
            <a:ext cx="5157787" cy="4168344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33600"/>
            <a:ext cx="5183188" cy="4168345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9762" y="6389301"/>
            <a:ext cx="695626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11" name="Picture 10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8570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7322"/>
            <a:ext cx="10515600" cy="95558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6" name="Picture 5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7" name="Picture 6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317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6" name="Picture 5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403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36821"/>
            <a:ext cx="3932237" cy="9205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36821"/>
            <a:ext cx="6172200" cy="513217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accent6"/>
                </a:solidFill>
              </a:defRPr>
            </a:lvl2pPr>
            <a:lvl3pPr>
              <a:defRPr sz="24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115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450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95632"/>
            <a:ext cx="3932237" cy="9617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095631"/>
            <a:ext cx="6172200" cy="51568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951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5002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1DAE-3F12-4B6C-8376-AAE3825C0435}" type="datetimeFigureOut">
              <a:rPr lang="en-CA" smtClean="0"/>
              <a:t>2025-12-24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66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6669" y="1365194"/>
            <a:ext cx="9144000" cy="2172773"/>
          </a:xfrm>
        </p:spPr>
        <p:txBody>
          <a:bodyPr>
            <a:normAutofit/>
          </a:bodyPr>
          <a:lstStyle/>
          <a:p>
            <a:r>
              <a:rPr lang="en-US" dirty="0"/>
              <a:t>25-26 Accreditation Update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06419"/>
            <a:ext cx="9144000" cy="1806146"/>
          </a:xfrm>
        </p:spPr>
        <p:txBody>
          <a:bodyPr/>
          <a:lstStyle/>
          <a:p>
            <a:r>
              <a:rPr lang="en-US" dirty="0"/>
              <a:t>Presented By:  Brian Smith, VP Clinical Services/CHRO</a:t>
            </a:r>
          </a:p>
          <a:p>
            <a:r>
              <a:rPr lang="en-US" dirty="0"/>
              <a:t>Presented To: Board Quality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8527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6F90F-40F8-4D76-3E37-B848D7271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97E32-5AA9-4C38-9A0D-A645D5AA3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we at to-date?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A6D91-1B31-121D-A3A7-D8F215A89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463"/>
            <a:ext cx="10515600" cy="3418857"/>
          </a:xfrm>
        </p:spPr>
        <p:txBody>
          <a:bodyPr>
            <a:normAutofit/>
          </a:bodyPr>
          <a:lstStyle/>
          <a:p>
            <a:r>
              <a:rPr lang="en-US" dirty="0"/>
              <a:t>The Leadership team continues to review Accreditation standards</a:t>
            </a:r>
          </a:p>
          <a:p>
            <a:r>
              <a:rPr lang="en-US" dirty="0"/>
              <a:t>PFAC members are reviewing standards under patient-centered care</a:t>
            </a:r>
          </a:p>
          <a:p>
            <a:r>
              <a:rPr lang="en-US" dirty="0"/>
              <a:t>Outstanding – Leadership and Governance</a:t>
            </a:r>
          </a:p>
          <a:p>
            <a:r>
              <a:rPr lang="en-US" dirty="0"/>
              <a:t>Policies continue to be reviewed, revised and created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9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B1472-00CB-F260-B107-41FEC81D1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206B0-EA03-CCC6-5D72-EEFC3E060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Preparation: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9E9BE-6DB2-DAF0-CD5C-D490C2B66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463"/>
            <a:ext cx="10515600" cy="3418857"/>
          </a:xfrm>
        </p:spPr>
        <p:txBody>
          <a:bodyPr>
            <a:normAutofit/>
          </a:bodyPr>
          <a:lstStyle/>
          <a:p>
            <a:r>
              <a:rPr lang="en-US" dirty="0"/>
              <a:t>January – May will focus on staff education with focus on standards and ROPs</a:t>
            </a:r>
          </a:p>
          <a:p>
            <a:r>
              <a:rPr lang="en-US"/>
              <a:t>Mock Tracers/Audits</a:t>
            </a:r>
            <a:endParaRPr lang="en-US" dirty="0"/>
          </a:p>
          <a:p>
            <a:r>
              <a:rPr lang="en-US" dirty="0"/>
              <a:t>Development of Departmental </a:t>
            </a:r>
            <a:r>
              <a:rPr lang="en-US" dirty="0" err="1"/>
              <a:t>Placecards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81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9F849-7E58-4E41-9F7D-8A6178267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182FA-225A-5191-11DC-1C057684A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Department Place Cards: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DECDA-201F-AC43-0C1A-88CCC8DB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6530"/>
            <a:ext cx="10515600" cy="36723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 be used when introducing Surveyors to the program</a:t>
            </a:r>
          </a:p>
          <a:p>
            <a:r>
              <a:rPr lang="en-US" dirty="0"/>
              <a:t>Will include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Introduction to the Program - Services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Program Leadership Team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Volume of Activity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What Are We Most Proud Of – Initiative, Description, Measuring Success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Goals and Objectives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How Do We Partner With Clients &amp; Families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Leading Practices</a:t>
            </a:r>
          </a:p>
          <a:p>
            <a:pPr lvl="1"/>
            <a:r>
              <a:rPr lang="en-US" dirty="0">
                <a:solidFill>
                  <a:schemeClr val="accent2"/>
                </a:solidFill>
              </a:rPr>
              <a:t>Challenges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297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Questions?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78627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008080"/>
      </a:accent1>
      <a:accent2>
        <a:srgbClr val="009999"/>
      </a:accent2>
      <a:accent3>
        <a:srgbClr val="75BDA7"/>
      </a:accent3>
      <a:accent4>
        <a:srgbClr val="7A8C8E"/>
      </a:accent4>
      <a:accent5>
        <a:srgbClr val="84ACB6"/>
      </a:accent5>
      <a:accent6>
        <a:srgbClr val="CC0066"/>
      </a:accent6>
      <a:hlink>
        <a:srgbClr val="0070C0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10025</TotalTime>
  <Words>137</Words>
  <Application>Microsoft Office PowerPoint</Application>
  <PresentationFormat>Widescreen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Office Theme</vt:lpstr>
      <vt:lpstr>25-26 Accreditation Update</vt:lpstr>
      <vt:lpstr>Where are we at to-date?</vt:lpstr>
      <vt:lpstr>In Preparation:</vt:lpstr>
      <vt:lpstr>Department Place Cards: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Kelly</dc:creator>
  <cp:lastModifiedBy>Brian Smith</cp:lastModifiedBy>
  <cp:revision>63</cp:revision>
  <dcterms:created xsi:type="dcterms:W3CDTF">2023-02-15T15:35:11Z</dcterms:created>
  <dcterms:modified xsi:type="dcterms:W3CDTF">2025-12-24T17:02:39Z</dcterms:modified>
</cp:coreProperties>
</file>